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39316" y="175735"/>
            <a:ext cx="8785539" cy="1015663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jeudi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9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octobre</a:t>
            </a:r>
            <a:endParaRPr lang="fr-FR" sz="6000" dirty="0">
              <a:solidFill>
                <a:schemeClr val="bg1"/>
              </a:solidFill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04800" y="1740068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9316" y="2710293"/>
            <a:ext cx="8688614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latin typeface="Toonish" pitchFamily="2" charset="0"/>
                <a:ea typeface="Toonish" pitchFamily="2" charset="0"/>
              </a:rPr>
              <a:t>Conjugate 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–</a:t>
            </a:r>
            <a:r>
              <a:rPr lang="en-US" sz="3200" dirty="0" err="1" smtClean="0">
                <a:latin typeface="Toonish" pitchFamily="2" charset="0"/>
                <a:ea typeface="Toonish" pitchFamily="2" charset="0"/>
              </a:rPr>
              <a:t>ir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 and –re verbs </a:t>
            </a:r>
            <a:r>
              <a:rPr lang="en-US" sz="3200" dirty="0">
                <a:latin typeface="Toonish" pitchFamily="2" charset="0"/>
                <a:ea typeface="Toonish" pitchFamily="2" charset="0"/>
              </a:rPr>
              <a:t>in the present tense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9316" y="3925096"/>
            <a:ext cx="8688614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Ask fo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r and give an opinion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9316" y="4721631"/>
            <a:ext cx="8688614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Extend, accept and refuse an invitation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7778" y="5715000"/>
            <a:ext cx="3469822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Discuss hobbies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86200" y="5562600"/>
            <a:ext cx="4941730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Ask and say how often you do something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6046</TotalTime>
  <Words>48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121</cp:revision>
  <dcterms:created xsi:type="dcterms:W3CDTF">2011-09-14T23:22:57Z</dcterms:created>
  <dcterms:modified xsi:type="dcterms:W3CDTF">2014-10-09T12:03:22Z</dcterms:modified>
</cp:coreProperties>
</file>